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7" r:id="rId2"/>
    <p:sldId id="256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FBF8-A0C4-4CFD-9C57-61A755D19709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6DA6-25A2-44A8-B24E-ED32CFD0E4E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4/5/2014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ΓΑΜΟΣ Α ΛΑ </a:t>
            </a:r>
            <a:r>
              <a:rPr lang="el-GR" dirty="0" err="1" smtClean="0">
                <a:solidFill>
                  <a:srgbClr val="002060"/>
                </a:solidFill>
              </a:rPr>
              <a:t>ΕΥΡΩΠΑΪΚΑ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350100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Ερευνητική εργασία 2013-2014</a:t>
            </a:r>
          </a:p>
          <a:p>
            <a:r>
              <a:rPr lang="el-GR" b="1" i="1" dirty="0" smtClean="0">
                <a:solidFill>
                  <a:srgbClr val="002060"/>
                </a:solidFill>
              </a:rPr>
              <a:t>«Γαμήλια  Έθιμα στην Ευρώπη»</a:t>
            </a:r>
          </a:p>
          <a:p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 err="1" smtClean="0">
                <a:solidFill>
                  <a:srgbClr val="002060"/>
                </a:solidFill>
              </a:rPr>
              <a:t>Α΄</a:t>
            </a:r>
            <a:r>
              <a:rPr lang="el-GR" b="1" dirty="0" smtClean="0">
                <a:solidFill>
                  <a:srgbClr val="002060"/>
                </a:solidFill>
              </a:rPr>
              <a:t> Λυκείου</a:t>
            </a:r>
          </a:p>
          <a:p>
            <a:endParaRPr lang="el-GR" b="1" dirty="0" smtClean="0">
              <a:solidFill>
                <a:srgbClr val="002060"/>
              </a:solidFill>
            </a:endParaRPr>
          </a:p>
          <a:p>
            <a:r>
              <a:rPr lang="el-GR" b="1" dirty="0" smtClean="0">
                <a:solidFill>
                  <a:srgbClr val="002060"/>
                </a:solidFill>
              </a:rPr>
              <a:t>Εκπαιδευτήρια </a:t>
            </a:r>
            <a:r>
              <a:rPr lang="el-GR" b="1" dirty="0" err="1" smtClean="0">
                <a:solidFill>
                  <a:srgbClr val="002060"/>
                </a:solidFill>
              </a:rPr>
              <a:t>Καλοσκάμη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18</Words>
  <Application>Microsoft Office PowerPoint</Application>
  <PresentationFormat>Προβολή στην οθόνη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Διαστημικό</vt:lpstr>
      <vt:lpstr>ΓΑΜΟΣ Α ΛΑ ΕΥΡΩΠΑΪΚΑ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ΓΑΜΟΣ Α ΛΑ ΕΥΡΩΠΑΪΚΑ</dc:title>
  <dc:creator>user</dc:creator>
  <cp:lastModifiedBy>antonis vidalis</cp:lastModifiedBy>
  <cp:revision>2</cp:revision>
  <dcterms:created xsi:type="dcterms:W3CDTF">2014-05-04T08:34:20Z</dcterms:created>
  <dcterms:modified xsi:type="dcterms:W3CDTF">2014-05-04T18:11:27Z</dcterms:modified>
</cp:coreProperties>
</file>